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4" r:id="rId1"/>
  </p:sldMasterIdLst>
  <p:notesMasterIdLst>
    <p:notesMasterId r:id="rId27"/>
  </p:notesMasterIdLst>
  <p:sldIdLst>
    <p:sldId id="256" r:id="rId2"/>
    <p:sldId id="258" r:id="rId3"/>
    <p:sldId id="259" r:id="rId4"/>
    <p:sldId id="26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2" r:id="rId13"/>
    <p:sldId id="268" r:id="rId14"/>
    <p:sldId id="270" r:id="rId15"/>
    <p:sldId id="271" r:id="rId16"/>
    <p:sldId id="273" r:id="rId17"/>
    <p:sldId id="275" r:id="rId18"/>
    <p:sldId id="283" r:id="rId19"/>
    <p:sldId id="276" r:id="rId20"/>
    <p:sldId id="282" r:id="rId21"/>
    <p:sldId id="279" r:id="rId22"/>
    <p:sldId id="281" r:id="rId23"/>
    <p:sldId id="280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298"/>
    <a:srgbClr val="80C7CE"/>
    <a:srgbClr val="62B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3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A377D-5411-45DB-94A4-69520174EDE0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E03CF-30CC-4F40-84FC-95A7815CE2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3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Repo </a:t>
            </a:r>
            <a:r>
              <a:rPr lang="zh-CN" altLang="en-US" dirty="0" smtClean="0"/>
              <a:t>存放处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9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9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Commits </a:t>
            </a:r>
            <a:r>
              <a:rPr lang="zh-CN" altLang="en-US" dirty="0" smtClean="0"/>
              <a:t>可能丢失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930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0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Commits </a:t>
            </a:r>
            <a:r>
              <a:rPr lang="zh-CN" altLang="en-US" dirty="0" smtClean="0"/>
              <a:t>可能丢失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38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-u = --set-upstream (add upstream tracking reference)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39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6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9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54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6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53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83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47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68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30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31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9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12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9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16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$ git commit –am message</a:t>
            </a:r>
          </a:p>
          <a:p>
            <a:r>
              <a:rPr lang="en-US" altLang="zh-CN" dirty="0" smtClean="0"/>
              <a:t>Keeping track: how much</a:t>
            </a:r>
          </a:p>
          <a:p>
            <a:r>
              <a:rPr lang="en-US" altLang="zh-CN" dirty="0" smtClean="0"/>
              <a:t>Why staging</a:t>
            </a:r>
            <a:r>
              <a:rPr lang="en-US" altLang="zh-CN" baseline="0" dirty="0" smtClean="0"/>
              <a:t> area: flexibility</a:t>
            </a:r>
          </a:p>
          <a:p>
            <a:r>
              <a:rPr lang="en-US" altLang="zh-CN" baseline="0" dirty="0" smtClean="0"/>
              <a:t>change multiple files and commit to different branches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E03CF-30CC-4F40-84FC-95A7815CE2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7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2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0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6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8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7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3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5E6440AA-91A0-436F-8FDB-C0F939DCAE21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6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58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15" y="1465918"/>
            <a:ext cx="6376969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14" y="213081"/>
            <a:ext cx="5669771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581" y="160712"/>
            <a:ext cx="7410504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5" y="620248"/>
            <a:ext cx="7321931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7" y="542294"/>
            <a:ext cx="8699746" cy="57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4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6" y="584690"/>
            <a:ext cx="7321931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1" y="255757"/>
            <a:ext cx="8644877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2" y="703852"/>
            <a:ext cx="7876715" cy="5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098" y="564417"/>
            <a:ext cx="86296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71462"/>
            <a:ext cx="81153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16" y="715214"/>
            <a:ext cx="7699915" cy="5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834927"/>
            <a:ext cx="7742591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9" y="551438"/>
            <a:ext cx="6870787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72" y="624055"/>
            <a:ext cx="7553599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2" y="551438"/>
            <a:ext cx="7023201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2"/>
          <a:stretch/>
        </p:blipFill>
        <p:spPr>
          <a:xfrm>
            <a:off x="306879" y="336550"/>
            <a:ext cx="8579703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" y="551438"/>
            <a:ext cx="7321931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70" y="1022879"/>
            <a:ext cx="6248942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8" y="731840"/>
            <a:ext cx="8035224" cy="5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0" y="569728"/>
            <a:ext cx="7693819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8" y="604945"/>
            <a:ext cx="8669263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1" y="393213"/>
            <a:ext cx="8736325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8" y="942500"/>
            <a:ext cx="8705843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1" y="861284"/>
            <a:ext cx="8748518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4" y="179550"/>
            <a:ext cx="8760711" cy="64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自定义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7FC1DB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TM10001114[[fn=库]]</Template>
  <TotalTime>765</TotalTime>
  <Words>66</Words>
  <Application>Microsoft Office PowerPoint</Application>
  <PresentationFormat>全屏显示(4:3)</PresentationFormat>
  <Paragraphs>31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Rockwell</vt:lpstr>
      <vt:lpstr>Gallery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Iris Willow</dc:creator>
  <cp:lastModifiedBy>Iris Willow</cp:lastModifiedBy>
  <cp:revision>55</cp:revision>
  <dcterms:created xsi:type="dcterms:W3CDTF">2017-05-22T02:15:35Z</dcterms:created>
  <dcterms:modified xsi:type="dcterms:W3CDTF">2017-05-23T11:51:04Z</dcterms:modified>
</cp:coreProperties>
</file>